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6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55;&#1086;&#1083;&#1100;&#1079;&#1086;&#1074;&#1072;&#1090;&#1077;&#1083;&#1100;\Desktop\&#1057;&#1045;&#1052;&#1048;&#1053;&#1040;&#1056;\&#1057;&#1077;&#1084;&#1080;&#1085;&#1072;&#1088;.pptx#-1,7,&#1055;&#1088;&#1077;&#1079;&#1077;&#1085;&#1090;&#1072;&#1094;&#1080;&#1103; PowerPoin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/>
              <a:t>О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/>
              <a:t>Особенности </a:t>
            </a:r>
            <a:r>
              <a:rPr lang="ru-RU" sz="2400" b="1" dirty="0"/>
              <a:t>планирования деятельности воспитателя по формированию гражданственности и патриотизма через знакомство с государственными праздниками и знаменательными датами Российской Федерации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/>
              <a:t>(</a:t>
            </a:r>
            <a:r>
              <a:rPr lang="ru-RU" sz="2400" b="1" i="1" dirty="0"/>
              <a:t>опыт работы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воспитателя </a:t>
            </a:r>
            <a:r>
              <a:rPr lang="ru-RU" sz="2400" b="1" i="1" dirty="0"/>
              <a:t>МДОАУ №33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Коротких </a:t>
            </a:r>
            <a:r>
              <a:rPr lang="ru-RU" sz="2400" b="1" i="1" dirty="0"/>
              <a:t>Л.В.)</a:t>
            </a:r>
            <a:br>
              <a:rPr lang="ru-RU" sz="2400" b="1" i="1" dirty="0"/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2" descr="C:\Users\user\Desktop\1671322585_grizly-club-p-kartinki-trafareti-rodina-mat-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4018" y="188640"/>
            <a:ext cx="1119982" cy="931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2376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3275856" cy="29969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5400000">
            <a:off x="139452" y="-139452"/>
            <a:ext cx="2996952" cy="3275856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331640" y="2132856"/>
            <a:ext cx="7488832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80528" y="332656"/>
            <a:ext cx="2915816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ПОДХОДЫ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223628" y="2024844"/>
            <a:ext cx="136815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1259632" y="3212976"/>
            <a:ext cx="129614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339752" y="2996952"/>
            <a:ext cx="6624736" cy="8640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sz="5500" b="1" dirty="0">
                <a:latin typeface="Times New Roman" pitchFamily="18" charset="0"/>
                <a:cs typeface="Times New Roman" pitchFamily="18" charset="0"/>
              </a:rPr>
              <a:t>дальнейшего пополнения плана исходя из 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опыта  всех педагогов</a:t>
            </a:r>
            <a:endParaRPr lang="ru-RU" sz="55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339752" y="4149080"/>
            <a:ext cx="6624736" cy="93610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возможность воспитателя выбора из этого </a:t>
            </a:r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ПЛАНа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тех форм и  видов деятельности, которые соответствуют желаниям и возможностям ребенка, опыту воспитателя, наличием условий  для реализации</a:t>
            </a:r>
            <a:endParaRPr lang="ru-RU" sz="72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339752" y="5373216"/>
            <a:ext cx="6624736" cy="8640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обязательность планирования создания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развивающей среды</a:t>
            </a:r>
            <a:endParaRPr lang="ru-RU" i="1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2339752" y="1772816"/>
            <a:ext cx="6624736" cy="93610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92500"/>
          </a:bodyPr>
          <a:lstStyle/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использование разнообразных видов детской деятельности </a:t>
            </a:r>
            <a:r>
              <a:rPr lang="ru-RU" sz="4500" dirty="0"/>
              <a:t> </a:t>
            </a:r>
            <a:endParaRPr lang="ru-RU" sz="4500" i="1" dirty="0"/>
          </a:p>
        </p:txBody>
      </p:sp>
      <p:sp>
        <p:nvSpPr>
          <p:cNvPr id="17" name="Нашивка 16"/>
          <p:cNvSpPr/>
          <p:nvPr/>
        </p:nvSpPr>
        <p:spPr>
          <a:xfrm rot="5400000">
            <a:off x="1223628" y="4401108"/>
            <a:ext cx="136815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400000">
            <a:off x="1259632" y="5589240"/>
            <a:ext cx="129614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C:\Users\user\Desktop\1671322585_grizly-club-p-kartinki-trafareti-rodina-mat-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4018" y="188640"/>
            <a:ext cx="1119982" cy="931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2" descr="C:\Users\user\Desktop\1671322585_grizly-club-p-kartinki-trafareti-rodina-mat-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4216" y="0"/>
            <a:ext cx="979784" cy="815091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71800" y="1196752"/>
          <a:ext cx="6096000" cy="5151120"/>
        </p:xfrm>
        <a:graphic>
          <a:graphicData uri="http://schemas.openxmlformats.org/drawingml/2006/table">
            <a:tbl>
              <a:tblPr firstRow="1" bandRow="1">
                <a:solidFill>
                  <a:schemeClr val="accent2">
                    <a:lumMod val="20000"/>
                    <a:lumOff val="80000"/>
                  </a:schemeClr>
                </a:solidFill>
                <a:tableStyleId>{5940675A-B579-460E-94D1-54222C63F5DA}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Виды деятельности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РППС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Чтение художественной литературы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Продуктивная деятельность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Игровая деятельность: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подвижная игра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дидактическая игра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-сюжетно-ролевая игра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Рассматривание иллюстраций,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репродукций картин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Рассказ воспитателя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Беседа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Разговор о важном (утро понедельника)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Возможные занятия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Другое (дополнение)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332656"/>
            <a:ext cx="2699792" cy="7200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Формы планирования</a:t>
            </a:r>
            <a:endParaRPr lang="ru-RU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476672"/>
            <a:ext cx="5508104" cy="50405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84482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559133"/>
            <a:ext cx="23397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ФОРМЫ, МЕТОДЫ И СРЕДСТВА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1331640" y="2636912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763688" y="2564904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/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Картотека художественной литературы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/>
              <a:t> </a:t>
            </a:r>
            <a:endParaRPr lang="ru-RU" sz="4500" i="1" dirty="0"/>
          </a:p>
        </p:txBody>
      </p:sp>
      <p:sp>
        <p:nvSpPr>
          <p:cNvPr id="10" name="Нашивка 9"/>
          <p:cNvSpPr/>
          <p:nvPr/>
        </p:nvSpPr>
        <p:spPr>
          <a:xfrm rot="5400000">
            <a:off x="1331640" y="3212976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1331640" y="3789040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5400000">
            <a:off x="1331640" y="5301208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 rot="5400000">
            <a:off x="1331640" y="4797152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5400000">
            <a:off x="1331640" y="4293096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1763688" y="3140968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Дидактические игры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1763688" y="3717032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Подвижная игра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1763688" y="4221088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иллюстрациями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1763688" y="4725144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Портрет героя</a:t>
            </a:r>
            <a:r>
              <a:rPr lang="ru-RU" sz="7200" b="1" dirty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5" name="Нашивка 24"/>
          <p:cNvSpPr/>
          <p:nvPr/>
        </p:nvSpPr>
        <p:spPr>
          <a:xfrm rot="5400000">
            <a:off x="1331640" y="5805264"/>
            <a:ext cx="504056" cy="360040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одзаголовок 2"/>
          <p:cNvSpPr txBox="1">
            <a:spLocks/>
          </p:cNvSpPr>
          <p:nvPr/>
        </p:nvSpPr>
        <p:spPr>
          <a:xfrm>
            <a:off x="1763688" y="5229200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Рассказ воспитателя о событии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1763688" y="5733256"/>
            <a:ext cx="6624736" cy="36004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развивающей среды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pic>
        <p:nvPicPr>
          <p:cNvPr id="1026" name="Picture 2" descr="C:\Users\user\Desktop\1671322585_grizly-club-p-kartinki-trafareti-rodina-mat-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4018" y="188640"/>
            <a:ext cx="1119982" cy="931723"/>
          </a:xfrm>
          <a:prstGeom prst="rect">
            <a:avLst/>
          </a:prstGeom>
          <a:noFill/>
        </p:spPr>
      </p:pic>
      <p:sp>
        <p:nvSpPr>
          <p:cNvPr id="3" name="Управляющая кнопка: возврат 2">
            <a:hlinkClick r:id="rId3" action="ppaction://hlinkpres?slideindex=7&amp;slidetitle=Презентация PowerPoint" highlightClick="1"/>
          </p:cNvPr>
          <p:cNvSpPr/>
          <p:nvPr/>
        </p:nvSpPr>
        <p:spPr>
          <a:xfrm>
            <a:off x="251520" y="5589240"/>
            <a:ext cx="936104" cy="100811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179</Words>
  <Application>Microsoft Office PowerPoint</Application>
  <PresentationFormat>Экран (4:3)</PresentationFormat>
  <Paragraphs>54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Times New Roman</vt:lpstr>
      <vt:lpstr>Тема Office</vt:lpstr>
      <vt:lpstr>О    Особенности планирования деятельности воспитателя по формированию гражданственности и патриотизма через знакомство с государственными праздниками и знаменательными датами Российской Федерации   (опыт работы  воспитателя МДОАУ №33  Коротких Л.В.) </vt:lpstr>
      <vt:lpstr>Подходы</vt:lpstr>
      <vt:lpstr> </vt:lpstr>
      <vt:lpstr>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16</cp:revision>
  <cp:lastPrinted>2024-01-12T09:50:22Z</cp:lastPrinted>
  <dcterms:created xsi:type="dcterms:W3CDTF">2024-01-09T23:23:37Z</dcterms:created>
  <dcterms:modified xsi:type="dcterms:W3CDTF">2024-01-24T07:27:03Z</dcterms:modified>
</cp:coreProperties>
</file>